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2" r:id="rId6"/>
    <p:sldId id="260" r:id="rId7"/>
    <p:sldId id="257" r:id="rId8"/>
    <p:sldId id="258" r:id="rId9"/>
    <p:sldId id="275" r:id="rId10"/>
    <p:sldId id="274" r:id="rId11"/>
    <p:sldId id="27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9E8"/>
    <a:srgbClr val="F76C03"/>
    <a:srgbClr val="C60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0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9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4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0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AD48-A92B-46E8-BA5C-33E74884C007}" type="datetimeFigureOut">
              <a:rPr lang="cs-CZ" smtClean="0"/>
              <a:t>21. 6. 2016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463" y="285751"/>
            <a:ext cx="11787187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HABLA CON TUS COMPAŇEROS SOBRE EL 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aficionado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concreto 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gusta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deportista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gusta ver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la tele?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futbolistas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famosos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conoces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Crees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gran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deporte?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Haz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o di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opiniones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7120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583" y="185531"/>
            <a:ext cx="10903226" cy="5996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/d%C3%ADt%C4%9B-fotbalista-kop-n%C3%A1p%C5%99ah-koule-613199/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/fotbal-koule-hr%C3%A1%C4%8Di-hra-sport-263716/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3: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/fotbal-zran%C4%9Bn%C3%AD-sport-bolest-619243/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4: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/fotbal-pole-tr%C3%A1va-noc-ve%C4%8Der-92973/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5: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/v%C3%BDkop-koule-%C3%BApravy-roh-trest-em-879382/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3374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273184"/>
              </p:ext>
            </p:extLst>
          </p:nvPr>
        </p:nvGraphicFramePr>
        <p:xfrm>
          <a:off x="1507254" y="708337"/>
          <a:ext cx="9207970" cy="50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Deportes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Partido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jugador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árbitro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empatar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31978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397" y="386366"/>
            <a:ext cx="11320530" cy="5790597"/>
          </a:xfrm>
        </p:spPr>
        <p:txBody>
          <a:bodyPr/>
          <a:lstStyle/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r>
              <a:rPr lang="cs-CZ" dirty="0">
                <a:solidFill>
                  <a:srgbClr val="2F2B20"/>
                </a:solidFill>
                <a:latin typeface="Arial"/>
              </a:rPr>
              <a:t>	</a:t>
            </a:r>
            <a:r>
              <a:rPr lang="cs-CZ" sz="3600" dirty="0">
                <a:solidFill>
                  <a:srgbClr val="2F2B20"/>
                </a:solidFill>
                <a:latin typeface="Arial"/>
              </a:rPr>
              <a:t>Popis</a:t>
            </a: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Po vysvětlení základní slovní zásoby následuje procvičení.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Studenti se odpoví na dotazy, doplní správné výrazy. Na závěr mohou diskutovat o daném tématu.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Na následující straně se seznámíme se základní slovní zásobou.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45553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910" y="128588"/>
            <a:ext cx="11865176" cy="6014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PARTIDO						UTKÁNÍ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AFICIONADO					FANOUŠEK, AMATÉR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JUGADOR					HRÁČ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						SUDÍ, ROZHODČÍ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PORTERÍA 					BRANKA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PRIMER / SEGUNDO TIEMPO		PRVNÍ / DRUHÝ POLOČAS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DEPORTISTA					SPORTOVEC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SILBATO						PÍŠŤALKA, PÍSKNUTÍ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FALTA						CHYBA, FAUL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PORTERO					BRANKÁŘ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TARJETA AMARILLA / ROJA			KARTA ŽLUTÁ / ČERVENÁ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RIVAL						SOUPEŘ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DERROTAR						PORAZIT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415941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90151" y="90152"/>
            <a:ext cx="11925837" cy="6091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PITAR	(FALTA)					PÍSKAT (FAUL)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DAR UNA PATADA					NAKOPNOUT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MARCAR UN GOL					DÁT GÓL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						PROHRÁT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GANAR						VYHRÁT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LANZAR EL BALÓN				VYKOUPNOUT, STŘELIT BALÓN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 / TERMINAR EN EMPATE		REMIZOVAT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PARTIDO ESTÁ EMPATADO A DOS		UTKÁNÍ SKONČILO REMÍZOU 2:2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FÚTBOL						FOTBAL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CAMPO						HŘIŠTĚ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ENTRENAR / EL ENTRENADOR			TRÉNOVAT, TRENÉR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PARAR EL BALÓN					ZASTAVIT MÍČ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5177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218941"/>
            <a:ext cx="11887199" cy="595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BUSCA LA TRADUCCIÓN CORRECTA: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JUGADOR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EQUIPO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ENTRENAR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FALTA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PITAR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METER UN GOL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8746435" y="4426226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REMIZOVAT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096000" y="295033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VYHRÁT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373756" y="4214191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PROHRÁT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342244" y="1898514"/>
            <a:ext cx="3147391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HRÁČ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839200" y="2561847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TÝM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80382" y="5116789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TRÉNOVAT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591142" y="798585"/>
            <a:ext cx="2898493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ROZHODČÍ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8249478" y="3622744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FAUL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599043" y="118144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PÍSKAT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8342244" y="521645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DÁT GÓL</a:t>
            </a:r>
          </a:p>
        </p:txBody>
      </p:sp>
    </p:spTree>
    <p:extLst>
      <p:ext uri="{BB962C8B-B14F-4D97-AF65-F5344CB8AC3E}">
        <p14:creationId xmlns:p14="http://schemas.microsoft.com/office/powerpoint/2010/main" val="23147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53 -0.01135 L -0.45651 -0.47917 L -0.45651 -0.4789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9" y="-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1 -0.00278 L -0.24895 -0.18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25 -0.00393 L -0.12995 -0.3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32 0.00347 L -0.43828 0.1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9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72 -0.00255 L -0.5457 0.08055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9 0.00579 L -0.28372 -0.21643 " pathEditMode="relative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57 0.00533 L -0.51927 0.48264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74 0.00717 L -0.48203 0.14768 L -0.48203 0.1481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9 -0.00602 L -0.22669 0.573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0116 L -0.49948 0.053 " pathEditMode="relative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34423" y="571500"/>
            <a:ext cx="839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2133" y="79008"/>
            <a:ext cx="12072730" cy="597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RELACIONA LA DEFINICIÓN CON LA PALABRA CORRESPONDIENTE: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PERSONA QUE ENTRENA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sonido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pitar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AFICIONADO						grupo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jugadores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EQUIPO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juega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	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entrenador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							meter balón en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				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conseguir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mismos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PORTERO						contrario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JUGADOR							anima a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deportistas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MARCAR UN GOL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pita las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faltas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SILBATO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PRIMER TIEMPO					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parte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partido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021477" y="1648402"/>
            <a:ext cx="5344627" cy="48427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2041593" y="2132678"/>
            <a:ext cx="5392877" cy="225864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4439479" y="1202024"/>
            <a:ext cx="2994992" cy="1297726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3061252" y="3092217"/>
            <a:ext cx="4304851" cy="170337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1734422" y="2598233"/>
            <a:ext cx="5631681" cy="851683"/>
          </a:xfrm>
          <a:prstGeom prst="straightConnector1">
            <a:avLst/>
          </a:prstGeom>
          <a:ln w="63500">
            <a:solidFill>
              <a:srgbClr val="C60CB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734423" y="2967546"/>
            <a:ext cx="5631680" cy="940125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2345635" y="3922332"/>
            <a:ext cx="5020468" cy="1388418"/>
          </a:xfrm>
          <a:prstGeom prst="straightConnector1">
            <a:avLst/>
          </a:prstGeom>
          <a:ln w="63500">
            <a:solidFill>
              <a:srgbClr val="F76C03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2251059" y="3449916"/>
            <a:ext cx="5115045" cy="1378804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 flipV="1">
            <a:off x="2707206" y="1648402"/>
            <a:ext cx="4658897" cy="2673274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2109961" y="1167877"/>
            <a:ext cx="5324510" cy="4142873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3180522" y="5757128"/>
            <a:ext cx="4185580" cy="0"/>
          </a:xfrm>
          <a:prstGeom prst="straightConnector1">
            <a:avLst/>
          </a:prstGeom>
          <a:ln w="63500">
            <a:solidFill>
              <a:srgbClr val="FB79E8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4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6017" y="66261"/>
            <a:ext cx="11966713" cy="61155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COMPLETA:</a:t>
            </a:r>
            <a:r>
              <a:rPr lang="cs-CZ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FALTA, METER, EL PARTIDO, TIEMPO, GANAR, LOS AFICIONADOS, EL PORTERO, EMPATE, EL ÁRBITRO, EL ENTRENADOR, LANZAR, PERDER, </a:t>
            </a: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en forma </a:t>
            </a:r>
            <a:r>
              <a:rPr lang="cs-CZ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correspondiente</a:t>
            </a: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Viste ……………….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ayer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Estuve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triste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ayer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……………….. 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pitó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eso …………………..………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gritaron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cosas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horribles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estuvieron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enfadados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perdía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………………pero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…………………..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…………………………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cambió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………………. el balón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……………..….. 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pudo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pararlo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ganaron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ni unos ni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</a:t>
            </a:r>
          </a:p>
          <a:p>
            <a:pPr marL="0" indent="0">
              <a:lnSpc>
                <a:spcPct val="11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885826" y="2306967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PARTIDO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9024939" y="2331031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PERDIÓ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06017" y="2830153"/>
            <a:ext cx="2122833" cy="2919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ÁRBITRO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3381375" y="2823446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FALTA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771035" y="2823446"/>
            <a:ext cx="305876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AFICIONADOS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810126" y="3709592"/>
            <a:ext cx="1846609" cy="37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715500" y="3834844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MARCÓ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767014" y="4196175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GANÓ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932666" y="4668956"/>
            <a:ext cx="2955069" cy="3491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ENTRENADOR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52588" y="5207110"/>
            <a:ext cx="1904999" cy="3254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LANZÓ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429501" y="5263429"/>
            <a:ext cx="2171700" cy="287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PORTERO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189260" y="5746190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EMPATE</a:t>
            </a:r>
          </a:p>
        </p:txBody>
      </p:sp>
    </p:spTree>
    <p:extLst>
      <p:ext uri="{BB962C8B-B14F-4D97-AF65-F5344CB8AC3E}">
        <p14:creationId xmlns:p14="http://schemas.microsoft.com/office/powerpoint/2010/main" val="437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68" y="3595259"/>
            <a:ext cx="3392557" cy="2544418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816" y="3388056"/>
            <a:ext cx="3640832" cy="273062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0924" y="982830"/>
            <a:ext cx="4028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dibujos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17798" y="2049920"/>
            <a:ext cx="3598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haciendo las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909" y="408543"/>
            <a:ext cx="3359558" cy="2699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648" y="281781"/>
            <a:ext cx="3983320" cy="306409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73" y="3270716"/>
            <a:ext cx="3644348" cy="24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38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669</Words>
  <Application>Microsoft Office PowerPoint</Application>
  <PresentationFormat>Širokoúhlá obrazovka</PresentationFormat>
  <Paragraphs>153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Deportes de equipo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103</cp:revision>
  <dcterms:created xsi:type="dcterms:W3CDTF">2016-04-26T13:17:08Z</dcterms:created>
  <dcterms:modified xsi:type="dcterms:W3CDTF">2016-06-21T10:21:09Z</dcterms:modified>
</cp:coreProperties>
</file>