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9" r:id="rId5"/>
    <p:sldId id="262" r:id="rId6"/>
    <p:sldId id="260" r:id="rId7"/>
    <p:sldId id="257" r:id="rId8"/>
    <p:sldId id="258" r:id="rId9"/>
    <p:sldId id="273" r:id="rId10"/>
    <p:sldId id="275" r:id="rId11"/>
    <p:sldId id="274" r:id="rId12"/>
    <p:sldId id="27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C03"/>
    <a:srgbClr val="C60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96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0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14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97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40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07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14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60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AD48-A92B-46E8-BA5C-33E74884C007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cs/%C5%A1koln%C3%ADk-voz%C3%ADk-%C4%8Di%C5%A1t%C4%9Bn%C3%AD-za%C5%99%C3%ADzen%C3%AD-1357278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s://pixabay.com/cs/kalhoty-spodn%C3%AD-pr%C3%A1dlo-nostalgie-362781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vysava%C4%8D-%C4%8Disti%C4%8D-koberc%C5%AF-657719/" TargetMode="External"/><Relationship Id="rId5" Type="http://schemas.openxmlformats.org/officeDocument/2006/relationships/hyperlink" Target="https://pixabay.com/cs/cook-umyvadlo-vypl%C3%A1chnout-n%C3%A1dob%C3%AD-t-140234/" TargetMode="External"/><Relationship Id="rId4" Type="http://schemas.openxmlformats.org/officeDocument/2006/relationships/hyperlink" Target="https://pixabay.com/cs/pe%C5%99%C3%AD-duster-%C4%8Di%C5%A1t%C4%9Bn%C3%AD-70912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Tareas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domésticas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98" y="1019844"/>
            <a:ext cx="3554475" cy="2573292"/>
          </a:xfrm>
        </p:spPr>
      </p:pic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3" y="3739270"/>
            <a:ext cx="3230880" cy="21539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61" y="3916376"/>
            <a:ext cx="2955984" cy="19768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45" y="3495014"/>
            <a:ext cx="3523243" cy="26424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55" y="299316"/>
            <a:ext cx="3427828" cy="257087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40924" y="982830"/>
            <a:ext cx="402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dibujos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885023" y="354780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40924" y="2277191"/>
            <a:ext cx="419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con los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objetos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dibujos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273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463" y="285751"/>
            <a:ext cx="11787187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HABLA CON TUS COMPAŇEROS SOBRE LAS TAREAS DOMÉSTICAS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domésticos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haces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normalmente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Cuál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gusta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alguna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doméstica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odias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especial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tu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trabaja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tu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¿Con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frequencia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limpias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Haces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cama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levantarte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Friegas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platos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lavaplatos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Haz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o di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opiniones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97120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583" y="185531"/>
            <a:ext cx="10903226" cy="59963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https://pixabay.com/</a:t>
            </a:r>
            <a:r>
              <a:rPr lang="cs-CZ" sz="16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cs</a:t>
            </a:r>
            <a:r>
              <a:rPr lang="cs-CZ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/pe%C5%99%C3%AD-duster-%C4%8Di%C5%A1t%C4%9Bn%C3%AD-709124/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https://pixabay.com/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cs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/cook-umyvadlo-vypl%C3%A1chnout-n%C3%A1dob%C3%AD-t-140234/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https://pixabay.com/cs/vysava%C4%8D-%C4%8Disti%C4%8D-koberc%C5%AF-657719/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https://pixabay.com/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cs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/kalhoty-spodn%C3%AD-pr%C3%A1dlo-nostalgie-362781/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https://pixabay.com/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cs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/%C5%A1koln%C3%ADk-voz%C3%ADk-%C4%8Di%C5%A1t%C4%9Bn%C3%AD-za%C5%99%C3%ADzen%C3%AD-1357278/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93374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698530"/>
              </p:ext>
            </p:extLst>
          </p:nvPr>
        </p:nvGraphicFramePr>
        <p:xfrm>
          <a:off x="1507254" y="708337"/>
          <a:ext cx="9207970" cy="504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Tareas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domésticas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Klíčová slova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fregar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trapo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escoba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planchar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 jazyk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Mgr. Eva Šimonková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jazyk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Potřebné pomůcky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PC, interaktivní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tabule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Cílová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skupina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Studenti střední školy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interaktivity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Seznam viz.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poslední strana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131978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397" y="386366"/>
            <a:ext cx="11320530" cy="5790597"/>
          </a:xfrm>
        </p:spPr>
        <p:txBody>
          <a:bodyPr/>
          <a:lstStyle/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  <a:buNone/>
            </a:pPr>
            <a:r>
              <a:rPr lang="cs-CZ" dirty="0">
                <a:solidFill>
                  <a:srgbClr val="2F2B20"/>
                </a:solidFill>
                <a:latin typeface="Arial"/>
              </a:rPr>
              <a:t>	</a:t>
            </a:r>
            <a:r>
              <a:rPr lang="cs-CZ" sz="3600" dirty="0">
                <a:solidFill>
                  <a:srgbClr val="2F2B20"/>
                </a:solidFill>
                <a:latin typeface="Arial"/>
              </a:rPr>
              <a:t>Popis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  <a:buNone/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cs-CZ" dirty="0">
                <a:solidFill>
                  <a:srgbClr val="2F2B20"/>
                </a:solidFill>
                <a:latin typeface="Arial"/>
              </a:rPr>
              <a:t>Po vysvětlení základní slovní zásoby následuje procvičení.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cs-CZ" dirty="0">
                <a:solidFill>
                  <a:srgbClr val="2F2B20"/>
                </a:solidFill>
                <a:latin typeface="Arial"/>
              </a:rPr>
              <a:t>Studenti se odpoví na dotazy, doplní správné výrazy. Na závěr mohou diskutovat o daném tématu.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cs-CZ" dirty="0">
                <a:solidFill>
                  <a:srgbClr val="2F2B20"/>
                </a:solidFill>
                <a:latin typeface="Arial"/>
              </a:rPr>
              <a:t>Na následující straně se seznámíme se základní slovní zásobou.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45553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910" y="174891"/>
            <a:ext cx="11865176" cy="596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FREGAR EL SUELO				MÝT PODLAHU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BARRER						ZAMETAT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PASAR LA ASPIRADORA				VYSÁVAT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PLANCHAR						ŽEHLIT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HACER LA CAMA					STLÁT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QUITAR EL POLVO					UTÍRAT PRACH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TENDER LA ROPA					VĚŠET PRÁDLO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PREPARAR LA COMIDA				PŘIPRAVOVAT JÍDLO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FREGAR LOS PLATOS				MÝT NÁDOBÍ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LIMPIAR LAS VENTANAS				MÝT OKNA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QUITAR LA MESA					UKLIDIT ZE STOLU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LAVAR LA ROPA					PRÁT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TIRAR LA BASURA					VYHAZOVAT ODPADKY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415941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0151" y="90152"/>
            <a:ext cx="11925837" cy="606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FREGONA					MOP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TRAPO / LA ESPONJA				HADR / HOUBIČKA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PLANCHA					ŽEHLIČKA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TABLA PARA PLANCHAR			ŽEHLICÍ PRKNO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CUERDA						ŠŇŮRA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PINZA						KOLÍČEK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CUBO						KBELÍK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ESCOBA						SMETÁK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RECOGEDOR					LOPATKA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ESPÁTULA					STĚRKA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DETERGENTE					ČISTÍCÍ PROSTŘEDEK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ASPIRADORA					VYSAVAČ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DELANTAL					ZÁSTĚRA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95177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9" y="218941"/>
            <a:ext cx="11887199" cy="5958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BUSCA LA TRADUCCIÓN CORRECTA: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FREGAR EL SUELO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QUITAR EL POLVO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PASAR LA ASPIRADORA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TENDER LA ROPA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PLANCHAR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BARRER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TRAPO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ESCOBA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RECOGEDOR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CUBO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sp>
        <p:nvSpPr>
          <p:cNvPr id="2" name="Obdélník 1"/>
          <p:cNvSpPr/>
          <p:nvPr/>
        </p:nvSpPr>
        <p:spPr>
          <a:xfrm>
            <a:off x="8746435" y="4426226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MÝT PODLAHU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096000" y="2950335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UTÍRAT PRACH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373756" y="4214191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VYSÁVAT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8342244" y="1898514"/>
            <a:ext cx="3147391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VĚŠET PRÁDLO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8839200" y="2561847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ŽEHLIT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380382" y="5116789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ZAMETAT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8591142" y="798585"/>
            <a:ext cx="2898493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HADR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8249478" y="3622744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SMETÁK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599043" y="1181445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LOPATKA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8342244" y="5216455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KBELÍK</a:t>
            </a:r>
          </a:p>
        </p:txBody>
      </p:sp>
    </p:spTree>
    <p:extLst>
      <p:ext uri="{BB962C8B-B14F-4D97-AF65-F5344CB8AC3E}">
        <p14:creationId xmlns:p14="http://schemas.microsoft.com/office/powerpoint/2010/main" val="23147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-0.01135 L -0.45651 -0.47917 L -0.45651 -0.4789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91 -0.00278 L -0.24895 -0.1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5 -0.00393 L -0.12995 -0.30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32 0.00347 L -0.43828 0.1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72 -0.00255 L -0.5457 0.08055 " pathEditMode="relative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0579 L -0.28372 -0.21643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57 0.00533 L -0.51927 0.48264 " pathEditMode="relative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4 0.00717 L -0.48203 0.14768 L -0.48203 0.14815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-0.00602 L -0.22669 0.5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0116 L -0.49948 0.053 " pathEditMode="relative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734423" y="571500"/>
            <a:ext cx="839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2133" y="79008"/>
            <a:ext cx="12072730" cy="5978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RELACIONA LA ACTIVIDAD Y LO QUE NECESITAS: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BARRER EL SUELO NECESITO			el detergente /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esponja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QUITAR EL POLVO 					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delantal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COCINAR Y </a:t>
            </a: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NO MANCHARTE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			el detergente /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PLANCHAR 		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escoba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/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recogedor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PASAR LA ASPIRADORA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fregona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/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LIMPIAR LAS VENTANAS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plancha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TENDER LA ROPA	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aspiradora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LAVAR LA ROPA						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trapo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FREGAR EL SUELO					el detergente y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espátula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FREGAR LOS PLATOS	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cuerda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/ las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pinzas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5567033" y="1692676"/>
            <a:ext cx="2807047" cy="3985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3551583" y="2091189"/>
            <a:ext cx="4822497" cy="2288907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5518219" y="1167877"/>
            <a:ext cx="2787428" cy="144105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4094922" y="3082845"/>
            <a:ext cx="4130641" cy="1674685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2941983" y="2608932"/>
            <a:ext cx="5363664" cy="770372"/>
          </a:xfrm>
          <a:prstGeom prst="straightConnector1">
            <a:avLst/>
          </a:prstGeom>
          <a:ln w="63500">
            <a:solidFill>
              <a:srgbClr val="C60CB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 flipV="1">
            <a:off x="4731026" y="3082845"/>
            <a:ext cx="3445567" cy="898370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 flipV="1">
            <a:off x="3816627" y="3981215"/>
            <a:ext cx="4408936" cy="1359411"/>
          </a:xfrm>
          <a:prstGeom prst="straightConnector1">
            <a:avLst/>
          </a:prstGeom>
          <a:ln w="63500">
            <a:solidFill>
              <a:srgbClr val="F76C0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4837043" y="3511826"/>
            <a:ext cx="3444325" cy="1339814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 flipV="1">
            <a:off x="3969924" y="1625633"/>
            <a:ext cx="4304613" cy="2754463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4439478" y="1272209"/>
            <a:ext cx="3786085" cy="4068417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6017" y="66261"/>
            <a:ext cx="11966713" cy="61155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COMPLETA: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TIRAR, QUITAR, TENDER, PLANCHAR, PINZAS, FREGONA, HACER, PASAR, CUBO, PLANCHA, DELANTAL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en forma </a:t>
            </a:r>
            <a:r>
              <a:rPr lang="cs-CZ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correspondiente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lleno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…………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lavado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acabó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Podrías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las …………   y          ...…la ropa?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armarios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cubiertos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polvo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……..……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levantarme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cama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En mi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limpio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aspiradora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mojado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 y una ………….. 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friégalo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cocinar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ponte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………………….. para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manchártelo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Si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electricidad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…………  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703798" y="1189129"/>
            <a:ext cx="1279455" cy="382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tirar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215188" y="2263366"/>
            <a:ext cx="1328737" cy="372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quitar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15774" y="1729232"/>
            <a:ext cx="1308496" cy="283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</a:t>
            </a:r>
          </a:p>
        </p:txBody>
      </p:sp>
      <p:sp>
        <p:nvSpPr>
          <p:cNvPr id="7" name="Obdélník 6"/>
          <p:cNvSpPr/>
          <p:nvPr/>
        </p:nvSpPr>
        <p:spPr>
          <a:xfrm>
            <a:off x="7427118" y="1747376"/>
            <a:ext cx="1311497" cy="283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pinzas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43451" y="2767088"/>
            <a:ext cx="1182966" cy="44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hago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44415" y="3318709"/>
            <a:ext cx="1399348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540280" y="5294330"/>
            <a:ext cx="1508218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planchar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55581" y="4243079"/>
            <a:ext cx="1376363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fregona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10312" y="4764908"/>
            <a:ext cx="2233613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delantal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314825" y="4186736"/>
            <a:ext cx="1171575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544314" y="5275748"/>
            <a:ext cx="1428236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plancha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521" y="132522"/>
            <a:ext cx="11953461" cy="5910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¿QUÉ ESTÁN HACIENDO LAS PERSONAS EN EL DIBUJO?  </a:t>
            </a:r>
          </a:p>
          <a:p>
            <a:pPr marL="0" indent="0"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tendiendo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ropa.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17"/>
                    </a14:imgEffect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2" y="977575"/>
            <a:ext cx="7381112" cy="458153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Obdélník 4"/>
          <p:cNvSpPr/>
          <p:nvPr/>
        </p:nvSpPr>
        <p:spPr>
          <a:xfrm>
            <a:off x="9051888" y="2756934"/>
            <a:ext cx="2650435" cy="66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tendiendo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ropa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16499" y="1174135"/>
            <a:ext cx="2064712" cy="6416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fregando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Volný tvar 7"/>
          <p:cNvSpPr/>
          <p:nvPr/>
        </p:nvSpPr>
        <p:spPr>
          <a:xfrm rot="14487517">
            <a:off x="4679915" y="1470634"/>
            <a:ext cx="681115" cy="690316"/>
          </a:xfrm>
          <a:custGeom>
            <a:avLst/>
            <a:gdLst>
              <a:gd name="connsiteX0" fmla="*/ 0 w 647965"/>
              <a:gd name="connsiteY0" fmla="*/ 460537 h 511666"/>
              <a:gd name="connsiteX1" fmla="*/ 642937 w 647965"/>
              <a:gd name="connsiteY1" fmla="*/ 474825 h 511666"/>
              <a:gd name="connsiteX2" fmla="*/ 300037 w 647965"/>
              <a:gd name="connsiteY2" fmla="*/ 46200 h 511666"/>
              <a:gd name="connsiteX3" fmla="*/ 314325 w 647965"/>
              <a:gd name="connsiteY3" fmla="*/ 31912 h 5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65" h="511666">
                <a:moveTo>
                  <a:pt x="0" y="460537"/>
                </a:moveTo>
                <a:cubicBezTo>
                  <a:pt x="296465" y="502209"/>
                  <a:pt x="592931" y="543881"/>
                  <a:pt x="642937" y="474825"/>
                </a:cubicBezTo>
                <a:cubicBezTo>
                  <a:pt x="692943" y="405769"/>
                  <a:pt x="354806" y="120019"/>
                  <a:pt x="300037" y="46200"/>
                </a:cubicBezTo>
                <a:cubicBezTo>
                  <a:pt x="245268" y="-27619"/>
                  <a:pt x="279796" y="2146"/>
                  <a:pt x="314325" y="31912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04668" y="603443"/>
            <a:ext cx="1603927" cy="748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barriendo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204723" y="728663"/>
            <a:ext cx="2045978" cy="10871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limpiando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ventanas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673349" y="4810846"/>
            <a:ext cx="2484939" cy="1122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pasando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aspiradora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822" y="5107661"/>
            <a:ext cx="1950541" cy="748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tirando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70956" y="4359396"/>
            <a:ext cx="1603927" cy="1199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quitando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polvo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774</Words>
  <Application>Microsoft Office PowerPoint</Application>
  <PresentationFormat>Širokoúhlá obrazovka</PresentationFormat>
  <Paragraphs>170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Tareas domésticas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Šimonková</dc:creator>
  <cp:lastModifiedBy>Eva Šimonková</cp:lastModifiedBy>
  <cp:revision>85</cp:revision>
  <dcterms:created xsi:type="dcterms:W3CDTF">2016-04-26T13:17:08Z</dcterms:created>
  <dcterms:modified xsi:type="dcterms:W3CDTF">2016-06-07T14:26:42Z</dcterms:modified>
</cp:coreProperties>
</file>