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28AF-A202-4907-BC71-2CD397F9EE21}" type="datetimeFigureOut">
              <a:rPr lang="cs-CZ" smtClean="0"/>
              <a:t>11. 2. 2014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08B9F-8F5F-4E93-A601-31F4CE7CB1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74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08B9F-8F5F-4E93-A601-31F4CE7CB1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5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3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4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02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7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82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9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9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85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9142-5B99-482A-83A4-74FB0A927C8F}" type="datetimeFigureOut">
              <a:rPr lang="cs-CZ" smtClean="0"/>
              <a:pPr/>
              <a:t>11. 2. 2014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31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7808" y="1484784"/>
            <a:ext cx="7772400" cy="201622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ČASOVÁNÍ PRAVIDELNÝCH SLOVES VE ŠPANĚLŠTINĚ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619672" y="5733256"/>
            <a:ext cx="6048672" cy="988219"/>
          </a:xfrm>
        </p:spPr>
        <p:txBody>
          <a:bodyPr/>
          <a:lstStyle/>
          <a:p>
            <a:pPr lvl="0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0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Uveď o jaké zájmeno se jedná: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440758"/>
              </p:ext>
            </p:extLst>
          </p:nvPr>
        </p:nvGraphicFramePr>
        <p:xfrm>
          <a:off x="457200" y="1772816"/>
          <a:ext cx="8229600" cy="475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4690864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COMO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VIVEN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HABLO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COMEMOS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HABLA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701744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COME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VIVES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139952" y="184482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242959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01437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ELLAS, USTEDES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39952" y="3599149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18392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465313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535347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39952" y="593824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4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361246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46188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COMÉIS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VIVO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HABLAN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VIVIMOS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COMES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VIVE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HABLAMOS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139952" y="170080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2285583"/>
            <a:ext cx="50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VOSOTROS, VOSOTRAS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287035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39357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ELLOS, ELLAS, USTEDES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39952" y="403990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NOSOTROS, 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624683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520945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5794233"/>
            <a:ext cx="493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NOSOTROS, 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u="sng" dirty="0" smtClean="0">
                <a:latin typeface="Arial" pitchFamily="34" charset="0"/>
                <a:cs typeface="Arial" pitchFamily="34" charset="0"/>
              </a:rPr>
              <a:t>Španělská pravidelná slovesa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Cílem prezentace je seznámit studenty se třemi základními skupinami pravidelných sloves ve španělštině. Pomocí příkladů se studenti naučí tato slovesa časovat a následně tuto novou dovednost procvičí. Po kliknutí se do tabulky doplňují správné tvary sloves či zájmena.</a:t>
            </a: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studenty střední školy.</a:t>
            </a:r>
          </a:p>
        </p:txBody>
      </p:sp>
    </p:spTree>
    <p:extLst>
      <p:ext uri="{BB962C8B-B14F-4D97-AF65-F5344CB8AC3E}">
        <p14:creationId xmlns:p14="http://schemas.microsoft.com/office/powerpoint/2010/main" val="199487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564143"/>
              </p:ext>
            </p:extLst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548295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PROJEKT MŠMT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projektu školy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Vybavení odborných</a:t>
                      </a:r>
                      <a:r>
                        <a:rPr lang="cs-CZ" sz="1800" baseline="0" dirty="0" smtClean="0"/>
                        <a:t> učeben moderními technologiemi</a:t>
                      </a:r>
                      <a:endParaRPr lang="cs-CZ" sz="1800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Registrační</a:t>
                      </a:r>
                      <a:r>
                        <a:rPr lang="cs-CZ" baseline="0" dirty="0" smtClean="0"/>
                        <a:t> číslo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CZ.1.07/1.5.00/34.0432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Pravidelná slovesa – rozdělení do tříd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Klíčová </a:t>
                      </a:r>
                      <a:r>
                        <a:rPr lang="cs-CZ" dirty="0" smtClean="0"/>
                        <a:t>slova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Verbos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regulares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Španělský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Eva Šimonková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Jazyk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Španělský</a:t>
                      </a:r>
                      <a:r>
                        <a:rPr lang="cs-CZ" baseline="0" dirty="0" smtClean="0"/>
                        <a:t>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Prezentace, výklad,</a:t>
                      </a:r>
                      <a:r>
                        <a:rPr lang="cs-CZ" baseline="0" dirty="0" smtClean="0"/>
                        <a:t> pracovní list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Potřebné pomůcky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PC, interaktivní</a:t>
                      </a:r>
                      <a:r>
                        <a:rPr lang="cs-CZ" baseline="0" dirty="0" smtClean="0"/>
                        <a:t> tabule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</a:t>
                      </a:r>
                      <a:r>
                        <a:rPr lang="cs-CZ" baseline="0" dirty="0" smtClean="0"/>
                        <a:t>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Studenti střední školy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interaktivity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Výklad pomocí prezentace,</a:t>
                      </a:r>
                      <a:r>
                        <a:rPr lang="cs-CZ" baseline="0" dirty="0" smtClean="0"/>
                        <a:t> procvičení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Zdroje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Seznam viz</a:t>
                      </a:r>
                      <a:r>
                        <a:rPr lang="cs-CZ" baseline="0" dirty="0" smtClean="0"/>
                        <a:t> poslední strana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48680"/>
            <a:ext cx="30368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Ve španělštině rozlišujeme 3 třídy pravidelných sloves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Slovesa řadíme do slovesných tříd podle toho jaké zakončení mají v infinitivu.</a:t>
            </a:r>
          </a:p>
          <a:p>
            <a:pPr marL="0" indent="0" algn="ctr"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 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-AR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	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–ER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	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–IR</a:t>
            </a:r>
          </a:p>
          <a:p>
            <a:pPr marL="0" indent="0">
              <a:buNone/>
            </a:pPr>
            <a:endParaRPr lang="cs-CZ" sz="3600" dirty="0" smtClean="0"/>
          </a:p>
          <a:p>
            <a:pPr marL="742950" indent="-742950" algn="ctr">
              <a:buAutoNum type="arabicPeriod"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508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1. slovesná třída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HABL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(mluvit)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j.č.					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ÁIS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2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 slovesná třída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COM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(jíst)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j.č.					mn.č.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ÉIS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7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3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 slovesná třída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VIV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(žít)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j.č.					mn.č.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5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Pokus se vyčasovat následující slovesa: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0" indent="0">
              <a:buNone/>
            </a:pP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HABLAR</a:t>
            </a:r>
          </a:p>
          <a:p>
            <a:pPr marL="0" indent="0">
              <a:buNone/>
            </a:pPr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COMER	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27142"/>
              </p:ext>
            </p:extLst>
          </p:nvPr>
        </p:nvGraphicFramePr>
        <p:xfrm>
          <a:off x="2411760" y="1397000"/>
          <a:ext cx="5616624" cy="188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27784" y="141277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1997551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27784" y="27089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141277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80112" y="1997551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HABLÁIS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273461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76808"/>
              </p:ext>
            </p:extLst>
          </p:nvPr>
        </p:nvGraphicFramePr>
        <p:xfrm>
          <a:off x="2483768" y="3789040"/>
          <a:ext cx="5544616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5520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627784" y="37890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27784" y="4373815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27784" y="48691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24128" y="37890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4373815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COMÉIS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486916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6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VIVIR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97269"/>
              </p:ext>
            </p:extLst>
          </p:nvPr>
        </p:nvGraphicFramePr>
        <p:xfrm>
          <a:off x="2195736" y="1772816"/>
          <a:ext cx="6264696" cy="168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5280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411760" y="177281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11760" y="2357591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294236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80112" y="17728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VIVIMOS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80112" y="235759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VIVÍS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80112" y="294236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331</Words>
  <Application>Microsoft Office PowerPoint</Application>
  <PresentationFormat>Předvádění na obrazovce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ČASOVÁNÍ PRAVIDELNÝCH SLOVES VE ŠPANĚLŠTINĚ</vt:lpstr>
      <vt:lpstr>Španělská pravidelná slovesa</vt:lpstr>
      <vt:lpstr>Prezentace aplikace PowerPoint</vt:lpstr>
      <vt:lpstr> Ve španělštině rozlišujeme 3 třídy pravidelných sloves </vt:lpstr>
      <vt:lpstr>1. slovesná třída</vt:lpstr>
      <vt:lpstr>2. slovesná třída</vt:lpstr>
      <vt:lpstr>3. slovesná třída</vt:lpstr>
      <vt:lpstr>Pokus se vyčasovat následující slovesa:</vt:lpstr>
      <vt:lpstr>Prezentace aplikace PowerPoint</vt:lpstr>
      <vt:lpstr>Uveď o jaké zájmeno se jedná: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ČASOVÁNÍ PRAVIDELNÝCH SLOVES VE ŠPANĚLŠTINĚ</dc:title>
  <dc:creator>Eva Šimonková</dc:creator>
  <cp:lastModifiedBy>Eva Šimonková</cp:lastModifiedBy>
  <cp:revision>30</cp:revision>
  <dcterms:created xsi:type="dcterms:W3CDTF">2013-08-26T19:51:23Z</dcterms:created>
  <dcterms:modified xsi:type="dcterms:W3CDTF">2014-02-11T19:01:44Z</dcterms:modified>
</cp:coreProperties>
</file>