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99FF"/>
    <a:srgbClr val="99CC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94660"/>
  </p:normalViewPr>
  <p:slideViewPr>
    <p:cSldViewPr>
      <p:cViewPr varScale="1">
        <p:scale>
          <a:sx n="70" d="100"/>
          <a:sy n="70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0B8A9-ABD3-4B67-AD16-E274B5F39DC7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40656-0A56-48AA-95F3-9297138C1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774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40656-0A56-48AA-95F3-9297138C19F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358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C612-7D36-4CB1-BB95-5F3CC2BE143C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44EA-EA5D-4151-82F3-18869A7D9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13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C612-7D36-4CB1-BB95-5F3CC2BE143C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44EA-EA5D-4151-82F3-18869A7D9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82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C612-7D36-4CB1-BB95-5F3CC2BE143C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44EA-EA5D-4151-82F3-18869A7D9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1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C612-7D36-4CB1-BB95-5F3CC2BE143C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44EA-EA5D-4151-82F3-18869A7D9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49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C612-7D36-4CB1-BB95-5F3CC2BE143C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44EA-EA5D-4151-82F3-18869A7D9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09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C612-7D36-4CB1-BB95-5F3CC2BE143C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44EA-EA5D-4151-82F3-18869A7D9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13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C612-7D36-4CB1-BB95-5F3CC2BE143C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44EA-EA5D-4151-82F3-18869A7D9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62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C612-7D36-4CB1-BB95-5F3CC2BE143C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44EA-EA5D-4151-82F3-18869A7D9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82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C612-7D36-4CB1-BB95-5F3CC2BE143C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44EA-EA5D-4151-82F3-18869A7D9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68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C612-7D36-4CB1-BB95-5F3CC2BE143C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44EA-EA5D-4151-82F3-18869A7D9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56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C612-7D36-4CB1-BB95-5F3CC2BE143C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144EA-EA5D-4151-82F3-18869A7D9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00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8C612-7D36-4CB1-BB95-5F3CC2BE143C}" type="datetimeFigureOut">
              <a:rPr lang="cs-CZ" smtClean="0"/>
              <a:t>27. 3. 2014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144EA-EA5D-4151-82F3-18869A7D9D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5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TIEMPO</a:t>
            </a:r>
            <a:endParaRPr lang="cs-CZ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38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RESPONDE LAS PREGUNTAS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3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ahora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3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prefieres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cs-CZ" sz="3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3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cs-CZ" sz="3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3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nuestro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invierno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3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nuestro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verano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3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estación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aňo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prefieres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3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cs-CZ" sz="3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el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norte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Europa?</a:t>
            </a:r>
          </a:p>
          <a:p>
            <a:pPr marL="0" indent="0">
              <a:buNone/>
            </a:pPr>
            <a:r>
              <a:rPr lang="cs-CZ" sz="3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30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3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El </a:t>
            </a:r>
            <a:r>
              <a:rPr lang="cs-CZ" sz="3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Caribe</a:t>
            </a:r>
            <a:r>
              <a:rPr lang="cs-CZ" sz="3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4792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Popis: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25625"/>
            <a:ext cx="8640960" cy="4351338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Seznámení se slovní zásobou týkající se počasí.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 kliknutí se bubliny s textem přesunou ke správnému překladu.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 fotografií text poskočí, je-li správně. Není-li správně, zmizí.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Následuje popis fotografií studenty (bez kontroly) a několik námětů ke konverzaci.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1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6912768" cy="492664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VOCABULARIO BÁSICO: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041426"/>
              </p:ext>
            </p:extLst>
          </p:nvPr>
        </p:nvGraphicFramePr>
        <p:xfrm>
          <a:off x="971600" y="836712"/>
          <a:ext cx="7344816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672408"/>
              </a:tblGrid>
              <a:tr h="451849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POČASÍ 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</a:t>
                      </a:r>
                      <a:r>
                        <a:rPr lang="cs-CZ" sz="2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TIEMPO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1849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SLUNCE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SOL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1849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TEPLOTA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TEMPERATURA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1849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TEPLO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CALOR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1849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ZIMA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FRÍO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1849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SNÍH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NIEVE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1849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DÉŠŤ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LLUVIA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1849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SNĚŽIT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NEVAR</a:t>
                      </a:r>
                      <a:r>
                        <a:rPr lang="cs-CZ" sz="2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(NIEVA)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1849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PRŠET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LLOVER (LLUEVE)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1849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MRAK 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NUBE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1849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ZAMRAČENO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NUBLADO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51849"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MLHA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NIEBLA</a:t>
                      </a:r>
                      <a:endParaRPr lang="cs-CZ" sz="2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1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576064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LAS FRASES BÁSICAS: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				Jaké je počasí?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buen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			Je hezky.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			Je ošklivo.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calor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					Je teplo.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frío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					Je zima.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sol.						Svítí slunce.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grados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bajo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cero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	Je 20°C nad/pod nulou.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Llueve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					Prší.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Nieva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					Sněží.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Hiela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						Mrzne.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nublado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				Je zamračeno.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niebla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					Je mlha.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05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92664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BUSCA LA TRADUCCIÓN CORRECTA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400600"/>
          </a:xfrm>
        </p:spPr>
        <p:txBody>
          <a:bodyPr>
            <a:normAutofit/>
          </a:bodyPr>
          <a:lstStyle/>
          <a:p>
            <a:pPr marL="0" lvl="0" indent="0">
              <a:buClr>
                <a:srgbClr val="0BD0D9"/>
              </a:buClr>
              <a:buNone/>
            </a:pPr>
            <a:r>
              <a:rPr lang="cs-CZ" dirty="0" smtClean="0">
                <a:solidFill>
                  <a:srgbClr val="04617B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Jaké </a:t>
            </a:r>
            <a:r>
              <a:rPr lang="cs-CZ" dirty="0">
                <a:solidFill>
                  <a:srgbClr val="04617B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počasí?</a:t>
            </a:r>
          </a:p>
          <a:p>
            <a:pPr marL="0" lvl="0" indent="0">
              <a:buClr>
                <a:srgbClr val="0BD0D9"/>
              </a:buClr>
              <a:buNone/>
            </a:pPr>
            <a:endParaRPr lang="cs-CZ" dirty="0" smtClean="0">
              <a:solidFill>
                <a:srgbClr val="04617B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cs-CZ" dirty="0" smtClean="0">
                <a:solidFill>
                  <a:srgbClr val="04617B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dirty="0">
                <a:solidFill>
                  <a:srgbClr val="04617B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hezky.</a:t>
            </a:r>
          </a:p>
          <a:p>
            <a:pPr marL="0" lvl="0" indent="0">
              <a:buClr>
                <a:srgbClr val="0BD0D9"/>
              </a:buClr>
              <a:buNone/>
            </a:pPr>
            <a:endParaRPr lang="cs-CZ" dirty="0" smtClean="0">
              <a:solidFill>
                <a:srgbClr val="04617B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cs-CZ" dirty="0" smtClean="0">
                <a:solidFill>
                  <a:srgbClr val="04617B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ošklivo.</a:t>
            </a:r>
          </a:p>
          <a:p>
            <a:pPr marL="0" lvl="0" indent="0">
              <a:buClr>
                <a:srgbClr val="0BD0D9"/>
              </a:buClr>
              <a:buNone/>
            </a:pPr>
            <a:endParaRPr lang="cs-CZ" dirty="0" smtClean="0">
              <a:solidFill>
                <a:srgbClr val="04617B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cs-CZ" dirty="0" smtClean="0">
                <a:solidFill>
                  <a:srgbClr val="04617B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dirty="0">
                <a:solidFill>
                  <a:srgbClr val="04617B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teplo.</a:t>
            </a:r>
          </a:p>
          <a:p>
            <a:pPr marL="0" lvl="0" indent="0">
              <a:buClr>
                <a:srgbClr val="0BD0D9"/>
              </a:buClr>
              <a:buNone/>
            </a:pPr>
            <a:endParaRPr lang="cs-CZ" dirty="0" smtClean="0">
              <a:solidFill>
                <a:srgbClr val="04617B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cs-CZ" dirty="0" smtClean="0">
                <a:solidFill>
                  <a:srgbClr val="04617B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dirty="0">
                <a:solidFill>
                  <a:srgbClr val="04617B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zima.</a:t>
            </a:r>
          </a:p>
          <a:p>
            <a:pPr marL="0" lvl="0" indent="0">
              <a:buClr>
                <a:srgbClr val="0BD0D9"/>
              </a:buClr>
              <a:buNone/>
            </a:pPr>
            <a:endParaRPr lang="cs-CZ" dirty="0" smtClean="0">
              <a:solidFill>
                <a:srgbClr val="04617B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cs-CZ" dirty="0" smtClean="0">
                <a:solidFill>
                  <a:srgbClr val="04617B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20°C.</a:t>
            </a:r>
            <a:endParaRPr lang="cs-CZ" dirty="0">
              <a:solidFill>
                <a:srgbClr val="04617B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0BD0D9"/>
              </a:buClr>
              <a:buNone/>
            </a:pPr>
            <a:endParaRPr lang="cs-CZ" sz="2400" dirty="0">
              <a:solidFill>
                <a:prstClr val="black"/>
              </a:solidFill>
            </a:endParaRPr>
          </a:p>
          <a:p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4750987" y="1844824"/>
            <a:ext cx="4393014" cy="7200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veinte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grados</a:t>
            </a:r>
            <a:endParaRPr lang="cs-CZ" sz="2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ál 4"/>
          <p:cNvSpPr/>
          <p:nvPr/>
        </p:nvSpPr>
        <p:spPr>
          <a:xfrm>
            <a:off x="4932040" y="2996952"/>
            <a:ext cx="4211961" cy="57606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buen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endParaRPr lang="cs-CZ" sz="2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6606029" y="1340768"/>
            <a:ext cx="2447764" cy="504056"/>
          </a:xfrm>
          <a:prstGeom prst="ellipse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frío</a:t>
            </a:r>
            <a:endParaRPr lang="cs-CZ" sz="26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6084168" y="5949280"/>
            <a:ext cx="2808312" cy="504056"/>
          </a:xfrm>
          <a:prstGeom prst="ellipse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calor</a:t>
            </a:r>
            <a:endParaRPr lang="cs-CZ" sz="2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ál 7"/>
          <p:cNvSpPr/>
          <p:nvPr/>
        </p:nvSpPr>
        <p:spPr>
          <a:xfrm>
            <a:off x="4449920" y="4005064"/>
            <a:ext cx="4590002" cy="648072"/>
          </a:xfrm>
          <a:prstGeom prst="ellipse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cs-CZ" sz="2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ál 8"/>
          <p:cNvSpPr/>
          <p:nvPr/>
        </p:nvSpPr>
        <p:spPr>
          <a:xfrm>
            <a:off x="4750986" y="5013176"/>
            <a:ext cx="4301970" cy="5760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endParaRPr lang="cs-CZ" sz="2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85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022E-16 L -0.25087 -0.414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52" y="-2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22 -0.02477 L -0.30677 -0.1324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86" y="-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L -0.34149 -0.325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83" y="-1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3 -0.03195 L -0.45277 -0.3201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27" y="-1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42 -0.00324 L -0.51372 0.4567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74" y="2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86 -0.10579 L -0.35416 0.4724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65" y="2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564672"/>
          </a:xfrm>
        </p:spPr>
        <p:txBody>
          <a:bodyPr/>
          <a:lstStyle/>
          <a:p>
            <a:r>
              <a:rPr lang="cs-CZ" sz="3200" b="1" dirty="0">
                <a:solidFill>
                  <a:srgbClr val="046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 LA TRADUCCIÓN CORRECTA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88632"/>
          </a:xfrm>
        </p:spPr>
        <p:txBody>
          <a:bodyPr/>
          <a:lstStyle/>
          <a:p>
            <a:pPr marL="0" lvl="0" indent="0">
              <a:buClr>
                <a:srgbClr val="0BD0D9"/>
              </a:buClr>
              <a:buNone/>
            </a:pPr>
            <a:r>
              <a:rPr lang="cs-CZ" sz="2800" dirty="0">
                <a:solidFill>
                  <a:srgbClr val="04617B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Prší</a:t>
            </a:r>
            <a:r>
              <a:rPr lang="cs-CZ" sz="2800" dirty="0" smtClean="0">
                <a:solidFill>
                  <a:srgbClr val="04617B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Clr>
                <a:srgbClr val="0BD0D9"/>
              </a:buClr>
              <a:buNone/>
            </a:pPr>
            <a:endParaRPr lang="cs-CZ" sz="2800" dirty="0">
              <a:solidFill>
                <a:srgbClr val="04617B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cs-CZ" sz="2800" dirty="0">
                <a:solidFill>
                  <a:srgbClr val="04617B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Sněží</a:t>
            </a:r>
            <a:r>
              <a:rPr lang="cs-CZ" sz="2800" dirty="0" smtClean="0">
                <a:solidFill>
                  <a:srgbClr val="04617B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Clr>
                <a:srgbClr val="0BD0D9"/>
              </a:buClr>
              <a:buNone/>
            </a:pPr>
            <a:endParaRPr lang="cs-CZ" sz="2800" dirty="0">
              <a:solidFill>
                <a:srgbClr val="04617B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cs-CZ" sz="2800" dirty="0">
                <a:solidFill>
                  <a:srgbClr val="04617B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Mrzne</a:t>
            </a:r>
            <a:r>
              <a:rPr lang="cs-CZ" sz="2800" dirty="0" smtClean="0">
                <a:solidFill>
                  <a:srgbClr val="04617B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Clr>
                <a:srgbClr val="0BD0D9"/>
              </a:buClr>
              <a:buNone/>
            </a:pPr>
            <a:endParaRPr lang="cs-CZ" sz="2800" dirty="0">
              <a:solidFill>
                <a:srgbClr val="04617B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cs-CZ" sz="2800" dirty="0">
                <a:solidFill>
                  <a:srgbClr val="04617B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zamračeno.</a:t>
            </a:r>
          </a:p>
          <a:p>
            <a:pPr marL="0" lvl="0" indent="0">
              <a:buClr>
                <a:srgbClr val="0BD0D9"/>
              </a:buClr>
              <a:buNone/>
            </a:pPr>
            <a:endParaRPr lang="cs-CZ" sz="2800" dirty="0" smtClean="0">
              <a:solidFill>
                <a:srgbClr val="04617B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cs-CZ" sz="2800" dirty="0" smtClean="0">
                <a:solidFill>
                  <a:srgbClr val="04617B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mlha.</a:t>
            </a:r>
          </a:p>
          <a:p>
            <a:pPr marL="0" lvl="0" indent="0">
              <a:buClr>
                <a:srgbClr val="0BD0D9"/>
              </a:buClr>
              <a:buNone/>
            </a:pPr>
            <a:endParaRPr lang="cs-CZ" sz="2800" dirty="0" smtClean="0">
              <a:solidFill>
                <a:srgbClr val="04617B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BD0D9"/>
              </a:buClr>
              <a:buNone/>
            </a:pPr>
            <a:r>
              <a:rPr lang="cs-CZ" sz="2800" dirty="0">
                <a:solidFill>
                  <a:srgbClr val="04617B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Svítí slunce.</a:t>
            </a:r>
          </a:p>
          <a:p>
            <a:pPr marL="0" lvl="0" indent="0">
              <a:buClr>
                <a:srgbClr val="0BD0D9"/>
              </a:buClr>
              <a:buNone/>
            </a:pPr>
            <a:endParaRPr lang="cs-CZ" sz="2800" dirty="0">
              <a:solidFill>
                <a:srgbClr val="04617B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6120172" y="1074789"/>
            <a:ext cx="2664296" cy="49888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</a:t>
            </a:r>
            <a:endParaRPr lang="cs-CZ" sz="2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ál 4"/>
          <p:cNvSpPr/>
          <p:nvPr/>
        </p:nvSpPr>
        <p:spPr>
          <a:xfrm>
            <a:off x="5940152" y="1844824"/>
            <a:ext cx="3024336" cy="6480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nublado</a:t>
            </a:r>
            <a:endParaRPr lang="cs-CZ" sz="2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6300192" y="2924944"/>
            <a:ext cx="2664296" cy="576064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niebla</a:t>
            </a:r>
            <a:endParaRPr lang="cs-CZ" sz="2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6300192" y="4005064"/>
            <a:ext cx="2448272" cy="504056"/>
          </a:xfrm>
          <a:prstGeom prst="ellipse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Hiela</a:t>
            </a:r>
            <a:endParaRPr lang="cs-CZ" sz="2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ál 7"/>
          <p:cNvSpPr/>
          <p:nvPr/>
        </p:nvSpPr>
        <p:spPr>
          <a:xfrm>
            <a:off x="5652120" y="4941168"/>
            <a:ext cx="2880320" cy="576064"/>
          </a:xfrm>
          <a:prstGeom prst="ellipse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Nieva</a:t>
            </a:r>
            <a:endParaRPr lang="cs-CZ" sz="2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ál 8"/>
          <p:cNvSpPr/>
          <p:nvPr/>
        </p:nvSpPr>
        <p:spPr>
          <a:xfrm>
            <a:off x="6300192" y="6021288"/>
            <a:ext cx="2448272" cy="57606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Llueve</a:t>
            </a:r>
            <a:endParaRPr lang="cs-CZ" sz="2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81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4 -0.72894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07407E-6 L -0.33715 -0.41945 " pathEditMode="relative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-0.46459 -0.141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29" y="-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6 L -0.37795 0.2888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6" y="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-0.42135 0.2627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76" y="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39375 0.6849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88" y="3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QUÉ TIEMPO HACE? ESCOGE LAS FRASES CORRECTAS.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108" y="1825625"/>
            <a:ext cx="5801784" cy="4351338"/>
          </a:xfrm>
        </p:spPr>
      </p:pic>
      <p:sp>
        <p:nvSpPr>
          <p:cNvPr id="11" name="Ovál 10"/>
          <p:cNvSpPr/>
          <p:nvPr/>
        </p:nvSpPr>
        <p:spPr>
          <a:xfrm>
            <a:off x="6772041" y="1124744"/>
            <a:ext cx="2304256" cy="720080"/>
          </a:xfrm>
          <a:prstGeom prst="ellipse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frío</a:t>
            </a:r>
            <a:endParaRPr lang="cs-CZ" sz="2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43489" y="5619215"/>
            <a:ext cx="2808312" cy="72008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</a:t>
            </a:r>
            <a:endParaRPr lang="cs-CZ" sz="2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ál 12"/>
          <p:cNvSpPr/>
          <p:nvPr/>
        </p:nvSpPr>
        <p:spPr>
          <a:xfrm>
            <a:off x="0" y="1844824"/>
            <a:ext cx="3275856" cy="1008112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nublado</a:t>
            </a:r>
            <a:endParaRPr lang="cs-CZ" sz="2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ál 13"/>
          <p:cNvSpPr/>
          <p:nvPr/>
        </p:nvSpPr>
        <p:spPr>
          <a:xfrm>
            <a:off x="1043608" y="3356992"/>
            <a:ext cx="2592288" cy="7920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calor</a:t>
            </a:r>
            <a:endParaRPr lang="cs-CZ" sz="2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ál 14"/>
          <p:cNvSpPr/>
          <p:nvPr/>
        </p:nvSpPr>
        <p:spPr>
          <a:xfrm>
            <a:off x="323528" y="4509120"/>
            <a:ext cx="2448272" cy="792088"/>
          </a:xfrm>
          <a:prstGeom prst="ellipse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lueve</a:t>
            </a:r>
            <a:endParaRPr lang="cs-CZ" sz="2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ál 15"/>
          <p:cNvSpPr/>
          <p:nvPr/>
        </p:nvSpPr>
        <p:spPr>
          <a:xfrm>
            <a:off x="3459673" y="1811400"/>
            <a:ext cx="4464496" cy="983359"/>
          </a:xfrm>
          <a:prstGeom prst="ellipse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buen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endParaRPr lang="cs-CZ" sz="2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46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3" y="476672"/>
            <a:ext cx="8856985" cy="720080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LAS SIGUIENTES FOTOS</a:t>
            </a:r>
            <a:endParaRPr lang="cs-CZ" sz="32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3600400" cy="4811224"/>
          </a:xfr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923" y="1628800"/>
            <a:ext cx="3183427" cy="481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93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4617B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LAS SIGUIENTES FOTOS</a:t>
            </a:r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57878"/>
            <a:ext cx="4861456" cy="3433404"/>
          </a:xfr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916832"/>
            <a:ext cx="2881472" cy="432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4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265</Words>
  <Application>Microsoft Office PowerPoint</Application>
  <PresentationFormat>Předvádění na obrazovce (4:3)</PresentationFormat>
  <Paragraphs>98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EL TIEMPO</vt:lpstr>
      <vt:lpstr>Popis:</vt:lpstr>
      <vt:lpstr>EL VOCABULARIO BÁSICO:</vt:lpstr>
      <vt:lpstr>LAS FRASES BÁSICAS:</vt:lpstr>
      <vt:lpstr>BUSCA LA TRADUCCIÓN CORRECTA</vt:lpstr>
      <vt:lpstr>BUSCA LA TRADUCCIÓN CORRECTA</vt:lpstr>
      <vt:lpstr>¿QUÉ TIEMPO HACE? ESCOGE LAS FRASES CORRECTAS.</vt:lpstr>
      <vt:lpstr>DESCRIBE LAS SIGUIENTES FOTOS</vt:lpstr>
      <vt:lpstr>DESCRIBE LAS SIGUIENTES FOTOS</vt:lpstr>
      <vt:lpstr>RESPONDE LAS PREGUNTAS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TIEMPO, LAS ESTACIONES DE AŇO</dc:title>
  <dc:creator>Eva Šimonková</dc:creator>
  <cp:lastModifiedBy>Eva Šimonková</cp:lastModifiedBy>
  <cp:revision>28</cp:revision>
  <dcterms:created xsi:type="dcterms:W3CDTF">2013-10-12T19:23:35Z</dcterms:created>
  <dcterms:modified xsi:type="dcterms:W3CDTF">2014-03-27T07:41:54Z</dcterms:modified>
</cp:coreProperties>
</file>